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08f8953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08f8953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08f8953b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08f8953b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08f8953b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f08f8953b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08f8953b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08f8953b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L’Historique du Web et </a:t>
            </a:r>
            <a:r>
              <a:rPr lang="fr"/>
              <a:t>anecdotes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660975" y="4203450"/>
            <a:ext cx="2811900" cy="4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Tim Berners-Lee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9565" y="107425"/>
            <a:ext cx="6084876" cy="390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7211750" y="695875"/>
            <a:ext cx="176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robert cailliau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11353" l="0" r="0" t="7199"/>
          <a:stretch/>
        </p:blipFill>
        <p:spPr>
          <a:xfrm>
            <a:off x="2202469" y="0"/>
            <a:ext cx="486155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1101200" y="4458600"/>
            <a:ext cx="62136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1559"/>
            <a:ext cx="9144001" cy="3540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2676" y="0"/>
            <a:ext cx="49186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